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99" r:id="rId2"/>
    <p:sldId id="273" r:id="rId3"/>
    <p:sldId id="288" r:id="rId4"/>
    <p:sldId id="262" r:id="rId5"/>
    <p:sldId id="301" r:id="rId6"/>
    <p:sldId id="306" r:id="rId7"/>
    <p:sldId id="259" r:id="rId8"/>
    <p:sldId id="304" r:id="rId9"/>
    <p:sldId id="303" r:id="rId10"/>
    <p:sldId id="311" r:id="rId11"/>
    <p:sldId id="307" r:id="rId12"/>
    <p:sldId id="308" r:id="rId13"/>
    <p:sldId id="309" r:id="rId14"/>
    <p:sldId id="300" r:id="rId15"/>
    <p:sldId id="310" r:id="rId16"/>
    <p:sldId id="296" r:id="rId17"/>
    <p:sldId id="312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20D3D"/>
    <a:srgbClr val="1496CF"/>
    <a:srgbClr val="FCB837"/>
    <a:srgbClr val="7C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7"/>
    <p:restoredTop sz="88502"/>
  </p:normalViewPr>
  <p:slideViewPr>
    <p:cSldViewPr snapToGrid="0" snapToObjects="1">
      <p:cViewPr>
        <p:scale>
          <a:sx n="81" d="100"/>
          <a:sy n="81" d="100"/>
        </p:scale>
        <p:origin x="14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EFEBD-323B-BC4F-A15B-69B8FA15ED05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B45B2-A280-394A-B550-644A9F24F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45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32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48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66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47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1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21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4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6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7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63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b="1" i="1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5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B45B2-A280-394A-B550-644A9F24F6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8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9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2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0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4745-1930-4546-B591-58680EB658BE}" type="datetimeFigureOut">
              <a:rPr lang="en-US" smtClean="0"/>
              <a:t>2/4/21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58C4-01A3-854B-A1ED-8252A30CB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29.gif"/><Relationship Id="rId7" Type="http://schemas.openxmlformats.org/officeDocument/2006/relationships/image" Target="../media/image30.gif"/><Relationship Id="rId8" Type="http://schemas.openxmlformats.org/officeDocument/2006/relationships/image" Target="../media/image31.gif"/><Relationship Id="rId9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1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6946" r="10510" b="18401"/>
          <a:stretch/>
        </p:blipFill>
        <p:spPr>
          <a:xfrm>
            <a:off x="4564252" y="457514"/>
            <a:ext cx="4579748" cy="5984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6207" r="52069" b="66897"/>
          <a:stretch/>
        </p:blipFill>
        <p:spPr>
          <a:xfrm>
            <a:off x="274108" y="457514"/>
            <a:ext cx="3952398" cy="1844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2299" r="54828" b="87586"/>
          <a:stretch/>
        </p:blipFill>
        <p:spPr>
          <a:xfrm>
            <a:off x="204951" y="3862552"/>
            <a:ext cx="3805213" cy="693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11495" r="54828" b="75632"/>
          <a:stretch/>
        </p:blipFill>
        <p:spPr>
          <a:xfrm>
            <a:off x="204950" y="4556234"/>
            <a:ext cx="3805213" cy="882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06" y="5628289"/>
            <a:ext cx="2272582" cy="1140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64" y="1425785"/>
            <a:ext cx="2272582" cy="11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97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35" y="1599012"/>
            <a:ext cx="2848051" cy="2022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31" y="1599012"/>
            <a:ext cx="2906831" cy="2016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1" y="3789051"/>
            <a:ext cx="2671322" cy="2397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03" y="3889102"/>
            <a:ext cx="2253538" cy="225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b="4988"/>
          <a:stretch/>
        </p:blipFill>
        <p:spPr>
          <a:xfrm>
            <a:off x="-17191" y="1254083"/>
            <a:ext cx="9144000" cy="537116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5306" y="37909"/>
            <a:ext cx="8479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600" b="1" noProof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BEZ NAŠICH PARTNEROV BY TO NEŠLO</a:t>
            </a:r>
            <a:endParaRPr lang="en-US" sz="3600" b="1" noProof="1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34" y="5936776"/>
            <a:ext cx="1014493" cy="1141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779" y="5751006"/>
            <a:ext cx="315306" cy="371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5" y="6031203"/>
            <a:ext cx="720268" cy="812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" y="6183676"/>
            <a:ext cx="592561" cy="730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38300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59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26" y="1337354"/>
            <a:ext cx="5144814" cy="49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95" y="6031203"/>
            <a:ext cx="720268" cy="812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65" y="6183676"/>
            <a:ext cx="592561" cy="730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5638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98" y="1554515"/>
            <a:ext cx="2792777" cy="2722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228" y="2918115"/>
            <a:ext cx="3061608" cy="1325563"/>
          </a:xfrm>
        </p:spPr>
        <p:txBody>
          <a:bodyPr>
            <a:normAutofit/>
          </a:bodyPr>
          <a:lstStyle/>
          <a:p>
            <a:r>
              <a:rPr lang="en-US" sz="3200" b="1" noProof="1" smtClean="0">
                <a:solidFill>
                  <a:srgbClr val="FCB837"/>
                </a:solidFill>
                <a:latin typeface="+mn-lt"/>
              </a:rPr>
              <a:t>DOBRODRUŽNÁ EXPEDÍCIA</a:t>
            </a:r>
            <a:endParaRPr lang="en-US" sz="3200" b="1" noProof="1">
              <a:solidFill>
                <a:srgbClr val="FCB837"/>
              </a:solidFill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00238" y="1488718"/>
            <a:ext cx="35759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E20D3D"/>
                </a:solidFill>
                <a:latin typeface="+mn-lt"/>
              </a:rPr>
              <a:t>DOBROVOĽNÍCTVO</a:t>
            </a:r>
            <a:endParaRPr lang="en-US" sz="3200" b="1" noProof="1">
              <a:solidFill>
                <a:srgbClr val="E20D3D"/>
              </a:solidFill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70450" y="2882015"/>
            <a:ext cx="1371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7CBC3B"/>
                </a:solidFill>
                <a:latin typeface="+mn-lt"/>
              </a:rPr>
              <a:t>ŠPORT</a:t>
            </a:r>
            <a:endParaRPr lang="en-US" sz="3200" b="1" noProof="1">
              <a:solidFill>
                <a:srgbClr val="7CBC3B"/>
              </a:solidFill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54697" y="1528854"/>
            <a:ext cx="1485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rgbClr val="1496CF"/>
                </a:solidFill>
                <a:latin typeface="+mn-lt"/>
              </a:rPr>
              <a:t>TALENT</a:t>
            </a:r>
            <a:endParaRPr lang="en-US" sz="3200" b="1" noProof="1">
              <a:solidFill>
                <a:srgbClr val="1496CF"/>
              </a:solidFill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79862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BRONZOVÁ</a:t>
            </a:r>
            <a:endParaRPr lang="en-US" sz="2400" b="1" noProof="1">
              <a:latin typeface="+mn-lt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70770" y="5732095"/>
            <a:ext cx="2003915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STRIEBORNÁ</a:t>
            </a:r>
            <a:endParaRPr lang="en-US" sz="2400" b="1" noProof="1"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11380" y="5732095"/>
            <a:ext cx="112657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noProof="1" smtClean="0">
                <a:latin typeface="+mn-lt"/>
              </a:rPr>
              <a:t>ZLATÁ</a:t>
            </a:r>
            <a:endParaRPr lang="en-US" sz="2400" b="1" noProof="1"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51468" y="6144664"/>
            <a:ext cx="1860701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mesiacov)</a:t>
            </a:r>
            <a:endParaRPr lang="en-US" sz="2000" noProof="1"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62490" y="6144664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>
                <a:latin typeface="+mn-lt"/>
              </a:rPr>
              <a:t>(</a:t>
            </a:r>
            <a:r>
              <a:rPr lang="en-US" sz="2000" noProof="1" smtClean="0">
                <a:latin typeface="+mn-lt"/>
              </a:rPr>
              <a:t>6 alebo 12 mesiacov)</a:t>
            </a:r>
            <a:endParaRPr lang="en-US" sz="2000" noProof="1">
              <a:latin typeface="+mn-lt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61678" y="6113667"/>
            <a:ext cx="2576390" cy="4787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noProof="1" smtClean="0">
                <a:latin typeface="+mn-lt"/>
              </a:rPr>
              <a:t>(12 alebo 18 mesiacov)</a:t>
            </a:r>
            <a:endParaRPr lang="en-US" sz="2000" noProof="1">
              <a:latin typeface="+mn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251468" y="4463783"/>
            <a:ext cx="6379122" cy="22834"/>
          </a:xfrm>
          <a:prstGeom prst="line">
            <a:avLst/>
          </a:prstGeom>
          <a:ln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8" y="4109370"/>
            <a:ext cx="2004297" cy="20042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25" y="4024391"/>
            <a:ext cx="2064218" cy="20642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118" y="4024391"/>
            <a:ext cx="2089276" cy="20892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172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2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518" y="6090758"/>
            <a:ext cx="825970" cy="929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3410">
            <a:off x="662273" y="6419755"/>
            <a:ext cx="359309" cy="423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590" y="6332857"/>
            <a:ext cx="1894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#dofesk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15" y="1350368"/>
            <a:ext cx="4724838" cy="407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1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4497</TotalTime>
  <Words>78</Words>
  <Application>Microsoft Macintosh PowerPoint</Application>
  <PresentationFormat>On-screen Show (4:3)</PresentationFormat>
  <Paragraphs>44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DOBRODRUŽNÁ EXPEDÍCIA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74</cp:revision>
  <dcterms:created xsi:type="dcterms:W3CDTF">2018-06-06T13:59:47Z</dcterms:created>
  <dcterms:modified xsi:type="dcterms:W3CDTF">2021-02-04T13:58:27Z</dcterms:modified>
</cp:coreProperties>
</file>