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82" r:id="rId2"/>
    <p:sldId id="273" r:id="rId3"/>
    <p:sldId id="262" r:id="rId4"/>
    <p:sldId id="259" r:id="rId5"/>
    <p:sldId id="296" r:id="rId6"/>
    <p:sldId id="275" r:id="rId7"/>
    <p:sldId id="276" r:id="rId8"/>
    <p:sldId id="278" r:id="rId9"/>
    <p:sldId id="277" r:id="rId10"/>
    <p:sldId id="280" r:id="rId11"/>
    <p:sldId id="289" r:id="rId12"/>
    <p:sldId id="290" r:id="rId13"/>
    <p:sldId id="291" r:id="rId14"/>
    <p:sldId id="292" r:id="rId15"/>
    <p:sldId id="297" r:id="rId16"/>
    <p:sldId id="298" r:id="rId17"/>
    <p:sldId id="288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D3D"/>
    <a:srgbClr val="1496CF"/>
    <a:srgbClr val="FCB837"/>
    <a:srgbClr val="ECECEC"/>
    <a:srgbClr val="7C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66260"/>
  </p:normalViewPr>
  <p:slideViewPr>
    <p:cSldViewPr snapToGrid="0" snapToObjects="1">
      <p:cViewPr>
        <p:scale>
          <a:sx n="81" d="100"/>
          <a:sy n="81" d="100"/>
        </p:scale>
        <p:origin x="15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EFEBD-323B-BC4F-A15B-69B8FA15ED05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45B2-A280-394A-B550-644A9F24F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ÚVOD DO PREZENTÁCIE</a:t>
            </a:r>
            <a:endParaRPr lang="en-US" b="0" baseline="0" dirty="0" smtClean="0"/>
          </a:p>
          <a:p>
            <a:endParaRPr lang="en-US" baseline="0" dirty="0" smtClean="0"/>
          </a:p>
          <a:p>
            <a:r>
              <a:rPr lang="en-US" b="1" baseline="0" dirty="0" smtClean="0"/>
              <a:t>“</a:t>
            </a:r>
            <a:r>
              <a:rPr lang="en-US" b="1" i="1" baseline="0" dirty="0" err="1" smtClean="0"/>
              <a:t>Naša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škola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sa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prvý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krát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zapojila</a:t>
            </a:r>
            <a:r>
              <a:rPr lang="en-US" b="1" i="1" baseline="0" dirty="0" smtClean="0"/>
              <a:t> do </a:t>
            </a:r>
            <a:r>
              <a:rPr lang="en-US" b="1" i="1" baseline="0" dirty="0" err="1" smtClean="0"/>
              <a:t>jedného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výnimočného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programu</a:t>
            </a:r>
            <a:r>
              <a:rPr lang="en-US" b="1" i="1" baseline="0" dirty="0" smtClean="0"/>
              <a:t> pre </a:t>
            </a:r>
            <a:r>
              <a:rPr lang="en-US" b="1" i="1" baseline="0" dirty="0" err="1" smtClean="0"/>
              <a:t>mladých</a:t>
            </a:r>
            <a:r>
              <a:rPr lang="en-US" b="1" i="1" baseline="0" dirty="0" smtClean="0"/>
              <a:t>, </a:t>
            </a:r>
            <a:r>
              <a:rPr lang="en-US" b="1" i="1" baseline="0" dirty="0" err="1" smtClean="0"/>
              <a:t>Medzinárodná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cena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vojvodu</a:t>
            </a:r>
            <a:r>
              <a:rPr lang="en-US" b="1" i="1" baseline="0" dirty="0" smtClean="0"/>
              <a:t> z </a:t>
            </a:r>
            <a:r>
              <a:rPr lang="en-US" b="1" i="1" baseline="0" dirty="0" err="1" smtClean="0"/>
              <a:t>Edinburghu</a:t>
            </a:r>
            <a:r>
              <a:rPr lang="en-US" b="1" i="1" baseline="0" dirty="0" smtClean="0"/>
              <a:t> (v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DofE), </a:t>
            </a:r>
            <a:r>
              <a:rPr lang="en-US" b="1" i="1" baseline="0" dirty="0" err="1" smtClean="0"/>
              <a:t>ktorý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vám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teraz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skratke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predstavím</a:t>
            </a:r>
            <a:r>
              <a:rPr lang="en-US" b="1" i="1" baseline="0" dirty="0" smtClean="0"/>
              <a:t>.</a:t>
            </a:r>
            <a:r>
              <a:rPr lang="en-US" b="1" baseline="0" dirty="0" smtClean="0"/>
              <a:t>”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32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“Ocenenie</a:t>
            </a:r>
            <a:r>
              <a:rPr lang="sk-SK" b="1" i="1" baseline="0" noProof="0" dirty="0" smtClean="0"/>
              <a:t>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môže zavážiť pri prijímacích pohovoroch na (zahraničné univerzity) a pri hľadaní práce, lebo dokazuje, že si vieš nastaviť vlastné ciele a svedomito pracovať na ich naplnení.” 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2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Jednou</a:t>
            </a:r>
            <a:r>
              <a:rPr lang="en-US" b="1" dirty="0" smtClean="0"/>
              <a:t> z </a:t>
            </a:r>
            <a:r>
              <a:rPr lang="en-US" b="1" dirty="0" err="1" smtClean="0"/>
              <a:t>úspešných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absolventiek</a:t>
            </a:r>
            <a:r>
              <a:rPr lang="en-US" b="1" baseline="0" dirty="0" smtClean="0"/>
              <a:t> je </a:t>
            </a:r>
            <a:r>
              <a:rPr lang="en-US" b="1" baseline="0" dirty="0" err="1" smtClean="0"/>
              <a:t>napríklad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prvá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slovenská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Marsonautka</a:t>
            </a:r>
            <a:r>
              <a:rPr lang="en-US" b="1" baseline="0" dirty="0" smtClean="0"/>
              <a:t> </a:t>
            </a:r>
            <a:r>
              <a:rPr lang="mr-IN" b="1" baseline="0" dirty="0" smtClean="0"/>
              <a:t>–</a:t>
            </a:r>
            <a:r>
              <a:rPr lang="en-US" b="1" baseline="0" dirty="0" smtClean="0"/>
              <a:t> Michaela </a:t>
            </a:r>
            <a:r>
              <a:rPr lang="en-US" b="1" baseline="0" dirty="0" err="1" smtClean="0"/>
              <a:t>Musilová</a:t>
            </a:r>
            <a:r>
              <a:rPr lang="en-US" b="1" baseline="0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1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Pri</a:t>
            </a:r>
            <a:r>
              <a:rPr lang="en-US" b="1" dirty="0" smtClean="0"/>
              <a:t> </a:t>
            </a:r>
            <a:r>
              <a:rPr lang="en-US" b="1" dirty="0" err="1" smtClean="0"/>
              <a:t>lepšie</a:t>
            </a:r>
            <a:r>
              <a:rPr lang="en-US" b="1" dirty="0" smtClean="0"/>
              <a:t> </a:t>
            </a:r>
            <a:r>
              <a:rPr lang="en-US" b="1" dirty="0" err="1" smtClean="0"/>
              <a:t>pochopenie</a:t>
            </a:r>
            <a:r>
              <a:rPr lang="en-US" b="1" dirty="0" smtClean="0"/>
              <a:t>,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aké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aktivity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viete</a:t>
            </a:r>
            <a:r>
              <a:rPr lang="en-US" b="1" baseline="0" dirty="0" smtClean="0"/>
              <a:t> v </a:t>
            </a:r>
            <a:r>
              <a:rPr lang="en-US" b="1" baseline="0" dirty="0" err="1" smtClean="0"/>
              <a:t>rámci</a:t>
            </a:r>
            <a:r>
              <a:rPr lang="en-US" b="1" baseline="0" dirty="0" smtClean="0"/>
              <a:t> DofE </a:t>
            </a:r>
            <a:r>
              <a:rPr lang="en-US" b="1" baseline="0" dirty="0" err="1" smtClean="0"/>
              <a:t>realizovať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ako</a:t>
            </a:r>
            <a:r>
              <a:rPr lang="en-US" b="1" baseline="0" dirty="0" smtClean="0"/>
              <a:t> DofE </a:t>
            </a:r>
            <a:r>
              <a:rPr lang="en-US" b="1" baseline="0" dirty="0" err="1" smtClean="0"/>
              <a:t>ovplyvnilo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životy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vašich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rovesníkov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pozrite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príbeh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Chiary</a:t>
            </a:r>
            <a:r>
              <a:rPr lang="en-US" b="1" baseline="0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26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Lenky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5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“a </a:t>
            </a:r>
            <a:r>
              <a:rPr lang="en-US" b="1" dirty="0" err="1" smtClean="0"/>
              <a:t>Matúša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98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DofE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Slovensku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teší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veľkej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podpore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firmách</a:t>
            </a:r>
            <a:r>
              <a:rPr lang="en-US" b="1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4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err="1" smtClean="0"/>
              <a:t>Intenzívne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pracujeme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tom, aby </a:t>
            </a:r>
            <a:r>
              <a:rPr lang="en-US" b="0" baseline="0" dirty="0" err="1" smtClean="0"/>
              <a:t>aj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Slovensku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uznávali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ocenenie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svojom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výberovom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procese</a:t>
            </a:r>
            <a:r>
              <a:rPr lang="en-US" b="0" baseline="0" dirty="0" smtClean="0"/>
              <a:t>. O </a:t>
            </a:r>
            <a:r>
              <a:rPr lang="en-US" b="0" baseline="0" dirty="0" err="1" smtClean="0"/>
              <a:t>novinkách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tejto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oblasti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vás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budeme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čoskoro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informovať</a:t>
            </a:r>
            <a:r>
              <a:rPr lang="en-US" b="0" baseline="0" dirty="0" smtClean="0"/>
              <a:t>. Pre </a:t>
            </a:r>
            <a:r>
              <a:rPr lang="en-US" b="0" baseline="0" dirty="0" err="1" smtClean="0"/>
              <a:t>niektorých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mladých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ľudí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práve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uznávanie</a:t>
            </a:r>
            <a:r>
              <a:rPr lang="en-US" b="0" baseline="0" dirty="0" smtClean="0"/>
              <a:t> DofE </a:t>
            </a:r>
            <a:r>
              <a:rPr lang="en-US" b="0" baseline="0" dirty="0" err="1" smtClean="0"/>
              <a:t>vo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firmách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môže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byť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zaujímavý</a:t>
            </a:r>
            <a:r>
              <a:rPr lang="en-US" b="0" baseline="0" dirty="0" smtClean="0"/>
              <a:t> argument pre </a:t>
            </a:r>
            <a:r>
              <a:rPr lang="en-US" b="0" baseline="0" dirty="0" err="1" smtClean="0"/>
              <a:t>zapojenie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sa</a:t>
            </a:r>
            <a:r>
              <a:rPr lang="en-US" b="0" baseline="0" dirty="0" smtClean="0"/>
              <a:t> do </a:t>
            </a:r>
            <a:r>
              <a:rPr lang="en-US" b="0" baseline="0" dirty="0" err="1" smtClean="0"/>
              <a:t>programu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preto</a:t>
            </a:r>
            <a:r>
              <a:rPr lang="en-US" b="0" baseline="0" dirty="0" smtClean="0"/>
              <a:t> ho </a:t>
            </a:r>
            <a:r>
              <a:rPr lang="en-US" b="0" baseline="0" dirty="0" err="1" smtClean="0"/>
              <a:t>určite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nezabudnite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spomenúť</a:t>
            </a:r>
            <a:r>
              <a:rPr lang="en-US" b="0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49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zvýši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čas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pustite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študentom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krátke</a:t>
            </a:r>
            <a:r>
              <a:rPr lang="en-US" baseline="0" dirty="0" smtClean="0"/>
              <a:t> 1:30 min video, </a:t>
            </a:r>
            <a:r>
              <a:rPr lang="en-US" baseline="0" dirty="0" err="1" smtClean="0"/>
              <a:t>ktoré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sumarizuje</a:t>
            </a:r>
            <a:r>
              <a:rPr lang="en-US" baseline="0" dirty="0" smtClean="0"/>
              <a:t> DofE </a:t>
            </a:r>
            <a:r>
              <a:rPr lang="en-US" baseline="0" dirty="0" err="1" smtClean="0"/>
              <a:t>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kliknutím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obrázok</a:t>
            </a:r>
            <a:r>
              <a:rPr lang="en-US" baseline="0" dirty="0" smtClean="0"/>
              <a:t>].</a:t>
            </a:r>
            <a:endParaRPr lang="en-US" baseline="0" dirty="0" smtClean="0"/>
          </a:p>
          <a:p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=6lzy8ChMAsM&amp;list=PLX-oWHgYF8oMwtbsMVn7J9I3ouEe4lhK8&amp;index=2 </a:t>
            </a:r>
          </a:p>
          <a:p>
            <a:endParaRPr lang="en-US" baseline="0" dirty="0" smtClean="0"/>
          </a:p>
          <a:p>
            <a:r>
              <a:rPr lang="en-US" b="1" i="1" baseline="0" dirty="0" smtClean="0"/>
              <a:t>“O </a:t>
            </a:r>
            <a:r>
              <a:rPr lang="en-US" b="1" i="1" baseline="0" dirty="0" err="1" smtClean="0"/>
              <a:t>čom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teda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DofE</a:t>
            </a:r>
            <a:r>
              <a:rPr lang="en-US" b="1" i="1" baseline="0" dirty="0" smtClean="0"/>
              <a:t> “v </a:t>
            </a:r>
            <a:r>
              <a:rPr lang="en-US" b="1" i="1" baseline="0" dirty="0" err="1" smtClean="0"/>
              <a:t>kocke</a:t>
            </a:r>
            <a:r>
              <a:rPr lang="en-US" b="1" i="1" baseline="0" dirty="0" smtClean="0"/>
              <a:t>” je </a:t>
            </a:r>
            <a:r>
              <a:rPr lang="en-US" b="1" i="1" baseline="0" dirty="0" err="1" smtClean="0"/>
              <a:t>si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pozrieme</a:t>
            </a:r>
            <a:r>
              <a:rPr lang="en-US" b="1" i="1" baseline="0" dirty="0" smtClean="0"/>
              <a:t> v </a:t>
            </a:r>
            <a:r>
              <a:rPr lang="en-US" b="1" i="1" baseline="0" dirty="0" err="1" smtClean="0"/>
              <a:t>tomto</a:t>
            </a:r>
            <a:r>
              <a:rPr lang="en-US" b="1" i="1" baseline="0" dirty="0" smtClean="0"/>
              <a:t> </a:t>
            </a:r>
            <a:r>
              <a:rPr lang="en-US" b="1" i="1" baseline="0" dirty="0" err="1" smtClean="0"/>
              <a:t>videu</a:t>
            </a:r>
            <a:r>
              <a:rPr lang="en-US" b="1" i="1" baseline="0" dirty="0" smtClean="0"/>
              <a:t>.”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6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r>
              <a:rPr lang="en-US" dirty="0" err="1" smtClean="0"/>
              <a:t>Tu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priestor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poskytnutie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všetkých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potrebných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informácií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nábore</a:t>
            </a:r>
            <a:r>
              <a:rPr lang="en-US" baseline="0" dirty="0" smtClean="0"/>
              <a:t> 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sa môžu študenti prihlásiť?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aký je postup?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do kedy im dáte vedieť (a ako), či ste ich do programu vybrali?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k-SK" baseline="0" dirty="0" smtClean="0"/>
              <a:t>kto je kontaktná osoba, ktorú môžu kontaktovať v </a:t>
            </a:r>
            <a:r>
              <a:rPr lang="sk-SK" baseline="0" smtClean="0"/>
              <a:t>prípade otázok?]</a:t>
            </a: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aseline="0" dirty="0" smtClean="0"/>
              <a:t>KONIEC PREZENTÁCIE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sk-SK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96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noProof="0" dirty="0" smtClean="0"/>
              <a:t>„Poznáte tohto človeka?</a:t>
            </a:r>
            <a:r>
              <a:rPr lang="sk-SK" b="1" i="1" baseline="0" noProof="0" dirty="0" smtClean="0"/>
              <a:t> Áno, je to Peter </a:t>
            </a:r>
            <a:r>
              <a:rPr lang="sk-SK" b="1" i="1" baseline="0" noProof="0" dirty="0" err="1" smtClean="0"/>
              <a:t>Sagan</a:t>
            </a:r>
            <a:r>
              <a:rPr lang="sk-SK" b="1" i="1" baseline="0" noProof="0" dirty="0" smtClean="0"/>
              <a:t>, známy profesionálny cestný cyklista, podľa odborníkov patrí medzi najväčšie talenty svetovej cyklistiky v súčasnosti.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Aké vlastnosti podľa vás potreboval k tomu, aby sa z garáže dostal na trón majstra sveta?“ </a:t>
            </a:r>
            <a:r>
              <a:rPr lang="sk-SK" b="0" i="0" baseline="0" noProof="0" dirty="0" smtClean="0"/>
              <a:t>[</a:t>
            </a:r>
            <a:r>
              <a:rPr lang="sk-SK" i="0" baseline="0" noProof="0" dirty="0" smtClean="0"/>
              <a:t>spýtajte sa študentov, a pochváľte každú jednu odpoveď. Špecificky vypichnite tri nasledujúce vlastnosti]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„CIEĽAVEDOMOSŤ, VYTRVALOSŤ, VNÚTORNÁ MOTIVÁCIA.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je rozvojový program pre mladých, ktorý práve tieto charakterové vlastnosti priamo rozvíja. Ročne ho v 140 krajinách absolvuje vyše 1,3 milióna mladých ľudí.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Ako to funguje?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1" baseline="0" noProof="0" dirty="0" smtClean="0"/>
              <a:t>Pozrime sa vo videu."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</a:t>
            </a:r>
            <a:r>
              <a:rPr lang="en-US" dirty="0" err="1" smtClean="0"/>
              <a:t>spusti</a:t>
            </a:r>
            <a:r>
              <a:rPr lang="en-US" dirty="0" smtClean="0"/>
              <a:t> </a:t>
            </a:r>
            <a:r>
              <a:rPr lang="en-US" dirty="0" err="1" smtClean="0"/>
              <a:t>toto</a:t>
            </a:r>
            <a:r>
              <a:rPr lang="en-US" dirty="0" smtClean="0"/>
              <a:t> </a:t>
            </a:r>
            <a:r>
              <a:rPr lang="en-US" dirty="0" err="1" smtClean="0"/>
              <a:t>skvelé</a:t>
            </a:r>
            <a:r>
              <a:rPr lang="en-US" baseline="0" dirty="0" smtClean="0"/>
              <a:t> video</a:t>
            </a:r>
            <a:r>
              <a:rPr lang="sk-SK" baseline="0" dirty="0" smtClean="0"/>
              <a:t> kliknutím na </a:t>
            </a:r>
            <a:r>
              <a:rPr lang="sk-SK" baseline="0" dirty="0" smtClean="0"/>
              <a:t>obrázok]</a:t>
            </a:r>
            <a:endParaRPr lang="sk-SK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Video je </a:t>
            </a:r>
            <a:r>
              <a:rPr lang="en-US" baseline="0" dirty="0" err="1" smtClean="0"/>
              <a:t>tiež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dostupné</a:t>
            </a:r>
            <a:r>
              <a:rPr lang="en-US" baseline="0" dirty="0" smtClean="0"/>
              <a:t> online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: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=TGlpWe5k2Ek </a:t>
            </a:r>
            <a:r>
              <a:rPr lang="en-US" baseline="0" dirty="0"/>
              <a:t> </a:t>
            </a:r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“Ako to teda funguje? V skratke: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Každý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účastník si vo všetkých 4 oblastiach stanoví vlastné merateľné ciele, ktoré 6-18 mesiacov napĺňa. 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My, vybraní učitelia- vedúci programu, ho v naplnení týchto cieľov podporujeme cez pravidelné stretnutia.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 sa realizuje na troch úrovniach – bronzová, strieborná, zlatá (odlišuje ich dĺžka plnenia). 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Môžete vyskúšať úplne nové aktivity – začať hrať na nejaký nástroj, nový šport,... Kreativite sa medze nekladú 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</a:t>
            </a:r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Alebo, práve naopak, aktivity, ktoré už teraz robíte popri škole, si môžete zapísať v rámci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sk-SK" sz="1200" b="1" i="1" kern="1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1" i="1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Prečo štyri oblasti?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Chceme, aby si sa rozvíjal v tom, čo ti prirodzene ide, ale tiež v oblastiach, ktoré sú pre teba výzvou."</a:t>
            </a:r>
          </a:p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k-SK" sz="1200" b="0" i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[Detaily dĺžky zapojenia  popísané nižšie môžete spomenúť, ak sa na to špecificky študenti pýtajú]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robíš </a:t>
            </a:r>
            <a:r>
              <a:rPr lang="sk-SK" sz="1200" b="1" i="1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DofE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postupne, bronz, striebro,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 mesiacov, 6 mesiacov,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bronz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6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striebro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12 mesiacov</a:t>
            </a:r>
          </a:p>
          <a:p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 ideš priamo na zlato </a:t>
            </a:r>
            <a:r>
              <a:rPr lang="mr-IN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sk-SK" sz="1200" b="1" i="1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minimálne 18 mesiacov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Výhodou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programu</a:t>
            </a:r>
            <a:r>
              <a:rPr lang="en-US" b="1" baseline="0" dirty="0" smtClean="0"/>
              <a:t> DofE je </a:t>
            </a:r>
            <a:r>
              <a:rPr lang="en-US" b="1" baseline="0" dirty="0" err="1" smtClean="0"/>
              <a:t>tiež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fakt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že</a:t>
            </a:r>
            <a:r>
              <a:rPr lang="en-US" b="1" baseline="0" dirty="0" smtClean="0"/>
              <a:t> Ty </a:t>
            </a:r>
            <a:r>
              <a:rPr lang="en-US" b="1" baseline="0" dirty="0" err="1" smtClean="0"/>
              <a:t>sám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vyberáš</a:t>
            </a:r>
            <a:r>
              <a:rPr lang="en-US" b="1" baseline="0" dirty="0" smtClean="0"/>
              <a:t>, v </a:t>
            </a:r>
            <a:r>
              <a:rPr lang="en-US" b="1" baseline="0" dirty="0" err="1" smtClean="0"/>
              <a:t>ktorých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oblastiach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zlepšiť</a:t>
            </a:r>
            <a:r>
              <a:rPr lang="en-US" b="1" baseline="0" dirty="0" smtClean="0"/>
              <a:t>, a do </a:t>
            </a:r>
            <a:r>
              <a:rPr lang="en-US" b="1" baseline="0" dirty="0" err="1" smtClean="0"/>
              <a:t>akých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aktivít</a:t>
            </a:r>
            <a:r>
              <a:rPr lang="en-US" b="1" baseline="0" dirty="0" smtClean="0"/>
              <a:t> (v </a:t>
            </a:r>
            <a:r>
              <a:rPr lang="en-US" b="1" baseline="0" dirty="0" err="1" smtClean="0"/>
              <a:t>rámci</a:t>
            </a:r>
            <a:r>
              <a:rPr lang="en-US" b="1" baseline="0" dirty="0" smtClean="0"/>
              <a:t> troch </a:t>
            </a:r>
            <a:r>
              <a:rPr lang="en-US" b="1" baseline="0" dirty="0" err="1" smtClean="0"/>
              <a:t>oblastí</a:t>
            </a:r>
            <a:r>
              <a:rPr lang="en-US" b="1" baseline="0" dirty="0" smtClean="0"/>
              <a:t> - </a:t>
            </a:r>
            <a:r>
              <a:rPr lang="en-US" b="1" baseline="0" dirty="0" err="1" smtClean="0"/>
              <a:t>Šport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Rozvoj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talentu</a:t>
            </a:r>
            <a:r>
              <a:rPr lang="en-US" b="1" baseline="0" dirty="0" smtClean="0"/>
              <a:t> a </a:t>
            </a:r>
            <a:r>
              <a:rPr lang="en-US" b="1" baseline="0" dirty="0" err="1" smtClean="0"/>
              <a:t>Dobrovoľníctvo</a:t>
            </a:r>
            <a:r>
              <a:rPr lang="en-US" b="1" baseline="0" dirty="0" smtClean="0"/>
              <a:t>) by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chcel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zapojiť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ak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už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teraz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hráš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futbal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chodíš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klavír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nemusíš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(ale </a:t>
            </a:r>
            <a:r>
              <a:rPr lang="en-US" b="1" baseline="0" dirty="0" err="1" smtClean="0"/>
              <a:t>môžeš</a:t>
            </a:r>
            <a:r>
              <a:rPr lang="en-US" b="1" baseline="0" dirty="0" smtClean="0"/>
              <a:t>) </a:t>
            </a:r>
            <a:r>
              <a:rPr lang="en-US" b="1" baseline="0" dirty="0" err="1" smtClean="0"/>
              <a:t>kvôli</a:t>
            </a:r>
            <a:r>
              <a:rPr lang="en-US" b="1" baseline="0" dirty="0" smtClean="0"/>
              <a:t> DofE ”</a:t>
            </a:r>
            <a:r>
              <a:rPr lang="en-US" b="1" baseline="0" dirty="0" err="1" smtClean="0"/>
              <a:t>vymýšľať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nové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aktivity</a:t>
            </a:r>
            <a:r>
              <a:rPr lang="en-US" b="1" baseline="0" dirty="0" smtClean="0"/>
              <a:t>. A </a:t>
            </a:r>
            <a:r>
              <a:rPr lang="en-US" b="1" baseline="0" dirty="0" err="1" smtClean="0"/>
              <a:t>teda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výhovorka</a:t>
            </a:r>
            <a:r>
              <a:rPr lang="en-US" b="1" baseline="0" dirty="0" smtClean="0"/>
              <a:t> “</a:t>
            </a:r>
            <a:r>
              <a:rPr lang="en-US" b="1" baseline="0" dirty="0" err="1" smtClean="0"/>
              <a:t>Nemám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čas</a:t>
            </a:r>
            <a:r>
              <a:rPr lang="en-US" b="1" baseline="0" dirty="0" smtClean="0"/>
              <a:t>” </a:t>
            </a:r>
            <a:r>
              <a:rPr lang="en-US" b="1" baseline="0" dirty="0" err="1" smtClean="0"/>
              <a:t>nie</a:t>
            </a:r>
            <a:r>
              <a:rPr lang="en-US" b="1" baseline="0" dirty="0" smtClean="0"/>
              <a:t> je </a:t>
            </a:r>
            <a:r>
              <a:rPr lang="en-US" b="1" baseline="0" dirty="0" err="1" smtClean="0"/>
              <a:t>na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mieste</a:t>
            </a:r>
            <a:r>
              <a:rPr lang="en-US" b="1" baseline="0" dirty="0" smtClean="0"/>
              <a:t> </a:t>
            </a:r>
            <a:r>
              <a:rPr lang="en-US" b="1" baseline="0" smtClean="0">
                <a:sym typeface="Wingdings"/>
              </a:rPr>
              <a:t>  </a:t>
            </a:r>
            <a:endParaRPr lang="en-US" b="1" baseline="0" dirty="0" smtClean="0">
              <a:sym typeface="Wingdings"/>
            </a:endParaRP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dirty="0" smtClean="0"/>
              <a:t>„Každý</a:t>
            </a:r>
            <a:r>
              <a:rPr lang="sk-SK" b="1" i="1" baseline="0" dirty="0" smtClean="0"/>
              <a:t> </a:t>
            </a:r>
            <a:r>
              <a:rPr lang="sk-SK" b="1" i="1" baseline="0" dirty="0" err="1" smtClean="0"/>
              <a:t>Dofák</a:t>
            </a:r>
            <a:r>
              <a:rPr lang="sk-SK" b="1" i="1" baseline="0" dirty="0" smtClean="0"/>
              <a:t> absolvuje spolu s ďalšími </a:t>
            </a:r>
            <a:r>
              <a:rPr lang="sk-SK" b="1" i="1" baseline="0" dirty="0" err="1" smtClean="0"/>
              <a:t>Dofákmi</a:t>
            </a:r>
            <a:r>
              <a:rPr lang="sk-SK" b="1" i="1" baseline="0" dirty="0" smtClean="0"/>
              <a:t> dobrodružnú expedíciu, počas ktorej sa fyzicky aj psychicky prekoná. Veľa </a:t>
            </a:r>
            <a:r>
              <a:rPr lang="sk-SK" b="1" i="1" baseline="0" dirty="0" err="1" smtClean="0"/>
              <a:t>Dofákov</a:t>
            </a:r>
            <a:r>
              <a:rPr lang="sk-SK" b="1" i="1" baseline="0" dirty="0" smtClean="0"/>
              <a:t> označilo túto oblasť za najťažšiu. Ale zároveň ju vnímajú ako najlepší zážitok z celého </a:t>
            </a:r>
            <a:r>
              <a:rPr lang="sk-SK" b="1" i="1" baseline="0" dirty="0" err="1" smtClean="0"/>
              <a:t>DofE</a:t>
            </a:r>
            <a:r>
              <a:rPr lang="sk-SK" b="1" i="1" baseline="0" dirty="0" smtClean="0"/>
              <a:t>. S kamošmi sami v prírode minimálne 2 dni zažiješ kopec zábavy, otestuješ svoju samostatnosť, prácu v tíme či schopnosť prežiť </a:t>
            </a:r>
            <a:r>
              <a:rPr lang="sk-SK" b="1" i="1" baseline="0" dirty="0" smtClean="0">
                <a:sym typeface="Wingdings"/>
              </a:rPr>
              <a:t>“</a:t>
            </a:r>
            <a:endParaRPr lang="sk-SK" b="1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9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“Na začiatku</a:t>
            </a:r>
            <a:r>
              <a:rPr lang="sk-SK" b="1" i="1" baseline="0" noProof="0" dirty="0" smtClean="0"/>
              <a:t> cesty si stanovíš niekoľko cieľov, a ich následným p</a:t>
            </a:r>
            <a:r>
              <a:rPr lang="sk-SK" b="1" i="1" noProof="0" dirty="0" smtClean="0"/>
              <a:t>ravidelným</a:t>
            </a:r>
            <a:r>
              <a:rPr lang="sk-SK" b="1" i="1" baseline="0" noProof="0" dirty="0" smtClean="0"/>
              <a:t> plnením sa učíš lepšie plánovať a efektívne využívať svoj voľný čas.”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9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“Program</a:t>
            </a:r>
            <a:r>
              <a:rPr lang="sk-SK" b="1" i="1" baseline="0" noProof="0" dirty="0" smtClean="0"/>
              <a:t> ťa osobnostne rozvíja, stávaš sa viac vytrvalým a cieľavedomým. Učíš sa uvažovať nad tým, čo chceš dosiahnuť a aké kroky k dosiahnutiu tohto cieľu vedú.” 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87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1" noProof="0" dirty="0" smtClean="0"/>
              <a:t>“Veľkou výhodou je, že ciele si nastavuješ</a:t>
            </a:r>
            <a:r>
              <a:rPr lang="sk-SK" b="1" i="1" baseline="0" noProof="0" dirty="0" smtClean="0"/>
              <a:t> podľa vlastnej preferencie a záujmov. Pomocnú ruku ti ponúknu Vedúci programu alebo mentor. Buď sa pustíš do nových nepoznaných aktivít, alebo si v rámci tých, ktoré už teraz mimo školy robíš, určíš nejaký konkrétny cieľ a zapíšeš si ich ako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 aktivity. </a:t>
            </a:r>
          </a:p>
          <a:p>
            <a:endParaRPr lang="sk-SK" b="1" i="1" baseline="0" noProof="0" dirty="0" smtClean="0"/>
          </a:p>
          <a:p>
            <a:r>
              <a:rPr lang="sk-SK" b="1" i="1" baseline="0" noProof="0" dirty="0" smtClean="0"/>
              <a:t>A teda, výhovorka „nemám čas robiť ešte aj </a:t>
            </a:r>
            <a:r>
              <a:rPr lang="sk-SK" b="1" i="1" baseline="0" noProof="0" dirty="0" err="1" smtClean="0"/>
              <a:t>DofE</a:t>
            </a:r>
            <a:r>
              <a:rPr lang="sk-SK" b="1" i="1" baseline="0" noProof="0" dirty="0" smtClean="0"/>
              <a:t>“ neplatí. </a:t>
            </a:r>
            <a:r>
              <a:rPr lang="sk-SK" b="1" i="1" baseline="0" noProof="0" dirty="0" smtClean="0">
                <a:sym typeface="Wingdings"/>
              </a:rPr>
              <a:t></a:t>
            </a:r>
            <a:r>
              <a:rPr lang="sk-SK" b="1" i="1" baseline="0" noProof="0" dirty="0" smtClean="0"/>
              <a:t>”</a:t>
            </a: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4745-1930-4546-B591-58680EB658BE}" type="datetimeFigureOut">
              <a:rPr lang="en-US" smtClean="0"/>
              <a:t>6/15/20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youtube.com/watch?v=6lzy8ChMAsM&amp;list=PLX-oWHgYF8oMwtbsMVn7J9I3ouEe4lhK8&amp;index=2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GlpWe5k2Ek" TargetMode="External"/><Relationship Id="rId4" Type="http://schemas.openxmlformats.org/officeDocument/2006/relationships/image" Target="../media/image8.jp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041" cy="6889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1" y="5747589"/>
            <a:ext cx="1014493" cy="1141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690" y="6234188"/>
            <a:ext cx="363888" cy="41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124" y="5237063"/>
            <a:ext cx="441320" cy="520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283" y="5452540"/>
            <a:ext cx="748323" cy="922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031" y="3149800"/>
            <a:ext cx="6352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ZAŽI DOBRODRUŽSTVO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A ROZVÍJAJ SA!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0"/>
            <a:ext cx="2851688" cy="10759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4965" y="5913668"/>
            <a:ext cx="309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#dofesk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205" y="504008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" y="5040083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8107427" y="6064843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64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-555664" y="6080608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8107427" y="6064843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133" y="0"/>
            <a:ext cx="96996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-555664" y="6080608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Bez našich biznis partnerov by to nešlo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/>
          <a:stretch/>
        </p:blipFill>
        <p:spPr>
          <a:xfrm>
            <a:off x="94596" y="977462"/>
            <a:ext cx="9144000" cy="5678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41" y="0"/>
            <a:ext cx="97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911" y="110362"/>
            <a:ext cx="2777394" cy="707196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DofE v kocke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5" y="6031203"/>
            <a:ext cx="720268" cy="812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" y="6183676"/>
            <a:ext cx="592561" cy="730291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1" y="945003"/>
            <a:ext cx="8010358" cy="5021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766218"/>
            <a:ext cx="40990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Čo teraz?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9450" y="3720577"/>
            <a:ext cx="26801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noProof="1" smtClean="0">
                <a:latin typeface="+mn-lt"/>
              </a:rPr>
              <a:t>www.zapojsa.dofe.sk</a:t>
            </a:r>
            <a:endParaRPr lang="en-US" sz="2000" b="1" noProof="1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91" y="40710"/>
            <a:ext cx="4840009" cy="6776578"/>
          </a:xfrm>
        </p:spPr>
      </p:pic>
      <p:sp>
        <p:nvSpPr>
          <p:cNvPr id="9" name="TextBox 8"/>
          <p:cNvSpPr txBox="1"/>
          <p:nvPr/>
        </p:nvSpPr>
        <p:spPr>
          <a:xfrm>
            <a:off x="1292063" y="4938544"/>
            <a:ext cx="1955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dofesk</a:t>
            </a:r>
          </a:p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@dofesk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306" y="37909"/>
            <a:ext cx="8479007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 garáže až na tr</a:t>
            </a:r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ón majstra sveta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62" y="1271662"/>
            <a:ext cx="7311697" cy="5015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89" y="195098"/>
            <a:ext cx="7031421" cy="662152"/>
          </a:xfrm>
        </p:spPr>
        <p:txBody>
          <a:bodyPr>
            <a:noAutofit/>
          </a:bodyPr>
          <a:lstStyle/>
          <a:p>
            <a:pPr algn="ctr"/>
            <a:r>
              <a:rPr lang="en-US" sz="3600" b="1" noProof="1" smtClean="0">
                <a:solidFill>
                  <a:srgbClr val="1496CF"/>
                </a:solidFill>
                <a:latin typeface="+mn-lt"/>
              </a:rPr>
              <a:t>Zaži dobrodružstvo a objav, kým si!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8" y="1554515"/>
            <a:ext cx="2792777" cy="2722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228" y="2918115"/>
            <a:ext cx="3061608" cy="1325563"/>
          </a:xfrm>
        </p:spPr>
        <p:txBody>
          <a:bodyPr>
            <a:normAutofit/>
          </a:bodyPr>
          <a:lstStyle/>
          <a:p>
            <a:r>
              <a:rPr lang="en-US" sz="3200" b="1" noProof="1" smtClean="0">
                <a:solidFill>
                  <a:srgbClr val="FCB837"/>
                </a:solidFill>
                <a:latin typeface="+mn-lt"/>
              </a:rPr>
              <a:t>DOBRODRUŽNÁ EXPEDÍCIA</a:t>
            </a:r>
            <a:endParaRPr lang="en-US" sz="3200" b="1" noProof="1">
              <a:solidFill>
                <a:srgbClr val="FCB837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16246"/>
            <a:ext cx="9076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noProof="1" smtClean="0">
                <a:latin typeface="+mn-lt"/>
              </a:rPr>
              <a:t>Štyri oblasti, v ktorých</a:t>
            </a:r>
            <a:br>
              <a:rPr lang="en-US" sz="3600" b="1" noProof="1" smtClean="0">
                <a:latin typeface="+mn-lt"/>
              </a:rPr>
            </a:br>
            <a:r>
              <a:rPr lang="en-US" sz="3600" b="1" noProof="1" smtClean="0">
                <a:latin typeface="+mn-lt"/>
              </a:rPr>
              <a:t>si plníš svoje ciele.</a:t>
            </a:r>
            <a:endParaRPr lang="en-US" sz="3600" b="1" noProof="1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00238" y="1488718"/>
            <a:ext cx="357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E20D3D"/>
                </a:solidFill>
                <a:latin typeface="+mn-lt"/>
              </a:rPr>
              <a:t>DOBROVOĽNÍCTVO</a:t>
            </a:r>
            <a:endParaRPr lang="en-US" sz="3200" b="1" noProof="1">
              <a:solidFill>
                <a:srgbClr val="E20D3D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70450" y="2882015"/>
            <a:ext cx="1371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7CBC3B"/>
                </a:solidFill>
                <a:latin typeface="+mn-lt"/>
              </a:rPr>
              <a:t>ŠPORT</a:t>
            </a:r>
            <a:endParaRPr lang="en-US" sz="3200" b="1" noProof="1">
              <a:solidFill>
                <a:srgbClr val="7CBC3B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4697" y="1528854"/>
            <a:ext cx="1485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1496CF"/>
                </a:solidFill>
                <a:latin typeface="+mn-lt"/>
              </a:rPr>
              <a:t>TALENT</a:t>
            </a:r>
            <a:endParaRPr lang="en-US" sz="32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9862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BRONZOVÁ</a:t>
            </a:r>
            <a:endParaRPr lang="en-US" sz="2400" b="1" noProof="1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70770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STRIEBORNÁ</a:t>
            </a:r>
            <a:endParaRPr lang="en-US" sz="2400" b="1" noProof="1"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11380" y="5732095"/>
            <a:ext cx="112657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ZLATÁ</a:t>
            </a:r>
            <a:endParaRPr lang="en-US" sz="2400" b="1" noProof="1"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51468" y="6144664"/>
            <a:ext cx="1860701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mesiacov)</a:t>
            </a:r>
            <a:endParaRPr lang="en-US" sz="2000" noProof="1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62490" y="6144664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alebo 12 mesiacov)</a:t>
            </a:r>
            <a:endParaRPr lang="en-US" sz="2000" noProof="1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61678" y="6113667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 smtClean="0">
                <a:latin typeface="+mn-lt"/>
              </a:rPr>
              <a:t>(12 alebo 18 mesiacov)</a:t>
            </a:r>
            <a:endParaRPr lang="en-US" sz="2000" noProof="1"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251468" y="4463783"/>
            <a:ext cx="6379122" cy="22834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8" y="4109370"/>
            <a:ext cx="2004297" cy="2004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25" y="4024391"/>
            <a:ext cx="2064218" cy="206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18" y="4024391"/>
            <a:ext cx="2089276" cy="2089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" y="514649"/>
            <a:ext cx="8971767" cy="634335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rgbClr val="1496CF"/>
                </a:solidFill>
                <a:latin typeface="+mn-lt"/>
              </a:rPr>
              <a:t>DofE ako platforma</a:t>
            </a:r>
            <a:endParaRPr lang="en-US" sz="36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18197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9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181974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4929726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7551763" y="5071616"/>
            <a:ext cx="1592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#dofesk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4282</TotalTime>
  <Words>999</Words>
  <Application>Microsoft Macintosh PowerPoint</Application>
  <PresentationFormat>On-screen Show (4:3)</PresentationFormat>
  <Paragraphs>114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Mangal</vt:lpstr>
      <vt:lpstr>Wingdings</vt:lpstr>
      <vt:lpstr>Office Theme</vt:lpstr>
      <vt:lpstr>PowerPoint Presentation</vt:lpstr>
      <vt:lpstr>Z garáže až na trón majstra sveta</vt:lpstr>
      <vt:lpstr>Zaži dobrodružstvo a objav, kým si!</vt:lpstr>
      <vt:lpstr>DOBRODRUŽNÁ EXPEDÍCIA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DofE v kocke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63</cp:revision>
  <dcterms:created xsi:type="dcterms:W3CDTF">2018-06-06T13:59:47Z</dcterms:created>
  <dcterms:modified xsi:type="dcterms:W3CDTF">2020-06-15T10:41:12Z</dcterms:modified>
</cp:coreProperties>
</file>